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63" r:id="rId5"/>
  </p:sldMasterIdLst>
  <p:notesMasterIdLst>
    <p:notesMasterId r:id="rId8"/>
  </p:notesMasterIdLst>
  <p:sldIdLst>
    <p:sldId id="256" r:id="rId6"/>
    <p:sldId id="259" r:id="rId7"/>
  </p:sldIdLst>
  <p:sldSz cx="77724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Brookland Lakeview Empowerment Center" id="{E7BBC751-82EC-4BE2-8DB6-F1EFAB6BA4C3}">
          <p14:sldIdLst>
            <p14:sldId id="256"/>
            <p14:sldId id="259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298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226471-4331-48F1-BF2F-D87434E9B9BC}" type="datetimeFigureOut">
              <a:rPr lang="en-US" smtClean="0"/>
              <a:t>10/3/2022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B7DB41-833A-4674-92DF-039CE9263A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3235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2105025" y="685800"/>
            <a:ext cx="2649538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glish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085855" y="8729660"/>
            <a:ext cx="1414463" cy="1128712"/>
          </a:xfrm>
          <a:prstGeom prst="rect">
            <a:avLst/>
          </a:prstGeom>
        </p:spPr>
        <p:txBody>
          <a:bodyPr/>
          <a:lstStyle>
            <a:lvl1pPr>
              <a:defRPr sz="1800" baseline="0"/>
            </a:lvl1pPr>
          </a:lstStyle>
          <a:p>
            <a:r>
              <a:rPr lang="en-US"/>
              <a:t>Optional partner logo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764510" y="3800475"/>
            <a:ext cx="2028825" cy="328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 baseline="0"/>
            </a:lvl1pPr>
          </a:lstStyle>
          <a:p>
            <a:pPr lvl="0"/>
            <a:r>
              <a:rPr lang="en-US"/>
              <a:t>[Enter Information]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559723" y="4199454"/>
            <a:ext cx="2028825" cy="328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 baseline="0"/>
            </a:lvl1pPr>
          </a:lstStyle>
          <a:p>
            <a:pPr lvl="0"/>
            <a:r>
              <a:rPr lang="en-US"/>
              <a:t>[Enter Information]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088361" y="4569857"/>
            <a:ext cx="1897851" cy="37921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 baseline="0"/>
            </a:lvl1pPr>
          </a:lstStyle>
          <a:p>
            <a:pPr lvl="0"/>
            <a:r>
              <a:rPr lang="en-US"/>
              <a:t>[Enter Information]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18553" y="4949076"/>
            <a:ext cx="2028825" cy="328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 baseline="0"/>
            </a:lvl1pPr>
          </a:lstStyle>
          <a:p>
            <a:pPr lvl="0"/>
            <a:r>
              <a:rPr lang="en-US"/>
              <a:t>[Enter Information]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1588299" y="5732746"/>
            <a:ext cx="2028825" cy="328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 baseline="0"/>
            </a:lvl1pPr>
          </a:lstStyle>
          <a:p>
            <a:pPr lvl="0"/>
            <a:r>
              <a:rPr lang="en-US"/>
              <a:t>[Enter Information]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818552" y="5348055"/>
            <a:ext cx="2028825" cy="328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 baseline="0"/>
            </a:lvl1pPr>
          </a:lstStyle>
          <a:p>
            <a:pPr lvl="0"/>
            <a:r>
              <a:rPr lang="en-US"/>
              <a:t>[Enter Information]</a:t>
            </a:r>
          </a:p>
        </p:txBody>
      </p:sp>
    </p:spTree>
    <p:extLst>
      <p:ext uri="{BB962C8B-B14F-4D97-AF65-F5344CB8AC3E}">
        <p14:creationId xmlns:p14="http://schemas.microsoft.com/office/powerpoint/2010/main" val="3668842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01575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01338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264945" y="2163089"/>
            <a:ext cx="7242600" cy="3839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54959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517431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anish form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 hasCustomPrompt="1"/>
          </p:nvPr>
        </p:nvSpPr>
        <p:spPr>
          <a:xfrm>
            <a:off x="1085855" y="8729660"/>
            <a:ext cx="1414463" cy="1128712"/>
          </a:xfrm>
          <a:prstGeom prst="rect">
            <a:avLst/>
          </a:prstGeom>
        </p:spPr>
        <p:txBody>
          <a:bodyPr/>
          <a:lstStyle>
            <a:lvl1pPr>
              <a:defRPr sz="1800" baseline="0"/>
            </a:lvl1pPr>
          </a:lstStyle>
          <a:p>
            <a:r>
              <a:rPr lang="en-US"/>
              <a:t>Optional partner logo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1" hasCustomPrompt="1"/>
          </p:nvPr>
        </p:nvSpPr>
        <p:spPr>
          <a:xfrm>
            <a:off x="1907390" y="3800475"/>
            <a:ext cx="2028825" cy="328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 baseline="0"/>
            </a:lvl1pPr>
          </a:lstStyle>
          <a:p>
            <a:pPr lvl="0"/>
            <a:r>
              <a:rPr lang="en-US"/>
              <a:t>[Enter Information]</a:t>
            </a: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1931211" y="4199454"/>
            <a:ext cx="2028825" cy="328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 baseline="0"/>
            </a:lvl1pPr>
          </a:lstStyle>
          <a:p>
            <a:pPr lvl="0"/>
            <a:r>
              <a:rPr lang="en-US"/>
              <a:t>[Enter Information]</a:t>
            </a:r>
          </a:p>
        </p:txBody>
      </p:sp>
      <p:sp>
        <p:nvSpPr>
          <p:cNvPr id="13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2202665" y="4569857"/>
            <a:ext cx="1883559" cy="30885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 baseline="0"/>
            </a:lvl1pPr>
          </a:lstStyle>
          <a:p>
            <a:pPr lvl="0"/>
            <a:r>
              <a:rPr lang="en-US"/>
              <a:t>[Enter Information]</a:t>
            </a:r>
          </a:p>
        </p:txBody>
      </p:sp>
      <p:sp>
        <p:nvSpPr>
          <p:cNvPr id="14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818553" y="4949076"/>
            <a:ext cx="2028825" cy="328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 baseline="0"/>
            </a:lvl1pPr>
          </a:lstStyle>
          <a:p>
            <a:pPr lvl="0"/>
            <a:r>
              <a:rPr lang="en-US"/>
              <a:t>[Enter Information]</a:t>
            </a:r>
          </a:p>
        </p:txBody>
      </p:sp>
      <p:sp>
        <p:nvSpPr>
          <p:cNvPr id="15" name="Text Placeholder 10"/>
          <p:cNvSpPr>
            <a:spLocks noGrp="1"/>
          </p:cNvSpPr>
          <p:nvPr>
            <p:ph type="body" sz="quarter" idx="15" hasCustomPrompt="1"/>
          </p:nvPr>
        </p:nvSpPr>
        <p:spPr>
          <a:xfrm>
            <a:off x="818552" y="6067776"/>
            <a:ext cx="2028825" cy="328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 baseline="0"/>
            </a:lvl1pPr>
          </a:lstStyle>
          <a:p>
            <a:pPr lvl="0"/>
            <a:r>
              <a:rPr lang="en-US"/>
              <a:t>[Enter Information]</a:t>
            </a:r>
          </a:p>
        </p:txBody>
      </p:sp>
      <p:sp>
        <p:nvSpPr>
          <p:cNvPr id="16" name="Text Placeholder 10"/>
          <p:cNvSpPr>
            <a:spLocks noGrp="1"/>
          </p:cNvSpPr>
          <p:nvPr>
            <p:ph type="body" sz="quarter" idx="16" hasCustomPrompt="1"/>
          </p:nvPr>
        </p:nvSpPr>
        <p:spPr>
          <a:xfrm>
            <a:off x="818552" y="5348055"/>
            <a:ext cx="2028825" cy="32861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700" baseline="0"/>
            </a:lvl1pPr>
          </a:lstStyle>
          <a:p>
            <a:pPr lvl="0"/>
            <a:r>
              <a:rPr lang="en-US"/>
              <a:t>[Enter Information]</a:t>
            </a:r>
          </a:p>
        </p:txBody>
      </p:sp>
    </p:spTree>
    <p:extLst>
      <p:ext uri="{BB962C8B-B14F-4D97-AF65-F5344CB8AC3E}">
        <p14:creationId xmlns:p14="http://schemas.microsoft.com/office/powerpoint/2010/main" val="4050129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60726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85284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196471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505535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396523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264945" y="1086507"/>
            <a:ext cx="2386800" cy="14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77266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16713" y="880293"/>
            <a:ext cx="5412600" cy="799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101320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631130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7201589" y="9119180"/>
            <a:ext cx="466500" cy="76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17922643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tif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png"/><Relationship Id="rId5" Type="http://schemas.openxmlformats.org/officeDocument/2006/relationships/image" Target="../media/image3.jpe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Placeholder 17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FCCEACB4-5BF5-DB32-9909-051628DE2221}"/>
              </a:ext>
            </a:extLst>
          </p:cNvPr>
          <p:cNvPicPr>
            <a:picLocks noGrp="1" noChangeAspect="1"/>
          </p:cNvPicPr>
          <p:nvPr>
            <p:ph type="pic" sz="quarter" idx="10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8" b="2378"/>
          <a:stretch>
            <a:fillRect/>
          </a:stretch>
        </p:blipFill>
        <p:spPr>
          <a:xfrm>
            <a:off x="182880" y="64966"/>
            <a:ext cx="1104115" cy="413576"/>
          </a:xfrm>
        </p:spPr>
      </p:pic>
      <p:sp>
        <p:nvSpPr>
          <p:cNvPr id="6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1697549" y="3800475"/>
            <a:ext cx="2679474" cy="342901"/>
          </a:xfrm>
        </p:spPr>
        <p:txBody>
          <a:bodyPr/>
          <a:lstStyle/>
          <a:p>
            <a:r>
              <a:rPr lang="en-US" dirty="0"/>
              <a:t>Nov. 8-Dec. 17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/>
              <a:t>10A-12P	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-3000329" y="5649591"/>
            <a:ext cx="2454999" cy="515992"/>
          </a:xfrm>
        </p:spPr>
        <p:txBody>
          <a:bodyPr/>
          <a:lstStyle/>
          <a:p>
            <a:endParaRPr lang="en-US">
              <a:latin typeface="+mj-lt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7567" y="8788328"/>
            <a:ext cx="1571907" cy="459720"/>
          </a:xfrm>
          <a:prstGeom prst="rect">
            <a:avLst/>
          </a:prstGeom>
        </p:spPr>
      </p:pic>
      <p:sp>
        <p:nvSpPr>
          <p:cNvPr id="13" name="Text Placeholder 3"/>
          <p:cNvSpPr txBox="1">
            <a:spLocks/>
          </p:cNvSpPr>
          <p:nvPr/>
        </p:nvSpPr>
        <p:spPr>
          <a:xfrm>
            <a:off x="5653422" y="8709377"/>
            <a:ext cx="1600199" cy="297399"/>
          </a:xfrm>
          <a:prstGeom prst="rect">
            <a:avLst/>
          </a:prstGeom>
        </p:spPr>
        <p:txBody>
          <a:bodyPr/>
          <a:lstStyle>
            <a:lvl1pPr marL="335288" indent="-335288" algn="l" defTabSz="1341150" rtl="0" eaLnBrk="1" latinLnBrk="0" hangingPunct="1">
              <a:lnSpc>
                <a:spcPct val="90000"/>
              </a:lnSpc>
              <a:spcBef>
                <a:spcPts val="1467"/>
              </a:spcBef>
              <a:buFont typeface="Arial"/>
              <a:buChar char="•"/>
              <a:defRPr sz="41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05863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/>
              <a:buChar char="•"/>
              <a:defRPr sz="3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76438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/>
              <a:buChar char="•"/>
              <a:defRPr sz="2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7013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7589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88164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8739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29314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99890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700">
                <a:solidFill>
                  <a:srgbClr val="676867"/>
                </a:solidFill>
              </a:rPr>
              <a:t>NATIONAL SPONSOR</a:t>
            </a:r>
          </a:p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buNone/>
            </a:pPr>
            <a:endParaRPr lang="en-US" sz="700">
              <a:solidFill>
                <a:srgbClr val="676867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886" y="9144796"/>
            <a:ext cx="2238386" cy="829031"/>
          </a:xfrm>
          <a:prstGeom prst="rect">
            <a:avLst/>
          </a:prstGeom>
        </p:spPr>
      </p:pic>
      <p:sp>
        <p:nvSpPr>
          <p:cNvPr id="15" name="Text Placeholder 3"/>
          <p:cNvSpPr txBox="1">
            <a:spLocks/>
          </p:cNvSpPr>
          <p:nvPr/>
        </p:nvSpPr>
        <p:spPr>
          <a:xfrm>
            <a:off x="3238352" y="9311851"/>
            <a:ext cx="2434032" cy="607517"/>
          </a:xfrm>
          <a:prstGeom prst="rect">
            <a:avLst/>
          </a:prstGeom>
        </p:spPr>
        <p:txBody>
          <a:bodyPr/>
          <a:lstStyle>
            <a:lvl1pPr marL="335288" indent="-335288" algn="l" defTabSz="1341150" rtl="0" eaLnBrk="1" latinLnBrk="0" hangingPunct="1">
              <a:lnSpc>
                <a:spcPct val="90000"/>
              </a:lnSpc>
              <a:spcBef>
                <a:spcPts val="1467"/>
              </a:spcBef>
              <a:buFont typeface="Arial"/>
              <a:buChar char="•"/>
              <a:defRPr sz="41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05863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/>
              <a:buChar char="•"/>
              <a:defRPr sz="3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76438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/>
              <a:buChar char="•"/>
              <a:defRPr sz="2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7013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7589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88164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8739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29314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99890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>
                <a:solidFill>
                  <a:srgbClr val="676867"/>
                </a:solidFill>
              </a:rPr>
              <a:t>This program was partially funded by USDA’s Supplemental Nutrition Program as part of SNAP-Ed, brought to you by Cooking Matters®. To find out more, contact 1-866-950-FOOD(3663).</a:t>
            </a:r>
          </a:p>
        </p:txBody>
      </p:sp>
      <p:pic>
        <p:nvPicPr>
          <p:cNvPr id="20" name="Picture Placeholder 20" descr="Text, logo&#10;&#10;Description automatically generated">
            <a:extLst>
              <a:ext uri="{FF2B5EF4-FFF2-40B4-BE49-F238E27FC236}">
                <a16:creationId xmlns:a16="http://schemas.microsoft.com/office/drawing/2014/main" id="{A5DE3ADB-C2B5-B98B-119D-25158673B4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1" b="7071"/>
          <a:stretch>
            <a:fillRect/>
          </a:stretch>
        </p:blipFill>
        <p:spPr>
          <a:xfrm>
            <a:off x="3170500" y="8797126"/>
            <a:ext cx="2238386" cy="666791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BF892BC-FBF9-D16B-B2E9-22812439DDBA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692757" y="5616675"/>
            <a:ext cx="814743" cy="814743"/>
          </a:xfrm>
          <a:prstGeom prst="rect">
            <a:avLst/>
          </a:prstGeom>
        </p:spPr>
      </p:pic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9D7B841-8C5A-5E9A-C9DB-235494A170C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797346" y="4774676"/>
            <a:ext cx="2488151" cy="1152179"/>
          </a:xfrm>
        </p:spPr>
        <p:txBody>
          <a:bodyPr lIns="91440" tIns="45720" rIns="91440" bIns="45720" anchor="b"/>
          <a:lstStyle/>
          <a:p>
            <a:pPr algn="ctr">
              <a:lnSpc>
                <a:spcPct val="100000"/>
              </a:lnSpc>
            </a:pP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Brookland-Lakeview Empowerment Center (BLEC)</a:t>
            </a:r>
          </a:p>
          <a:p>
            <a:pPr algn="ctr">
              <a:lnSpc>
                <a:spcPct val="100000"/>
              </a:lnSpc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1218 Batchelor Street, West Columbia, SC 29169</a:t>
            </a:r>
            <a:endParaRPr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latin typeface="Calibri Light" panose="020F0302020204030204"/>
              <a:cs typeface="Calibri Light"/>
            </a:endParaRPr>
          </a:p>
          <a:p>
            <a:pPr>
              <a:lnSpc>
                <a:spcPct val="100000"/>
              </a:lnSpc>
            </a:pPr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43EC102-1616-7283-94FB-01F1FC788558}"/>
              </a:ext>
            </a:extLst>
          </p:cNvPr>
          <p:cNvSpPr txBox="1"/>
          <p:nvPr/>
        </p:nvSpPr>
        <p:spPr>
          <a:xfrm>
            <a:off x="10613957" y="5045695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AC6AC5C-6A69-08ED-4C20-DDE1BF9BF80D}"/>
              </a:ext>
            </a:extLst>
          </p:cNvPr>
          <p:cNvSpPr txBox="1"/>
          <p:nvPr/>
        </p:nvSpPr>
        <p:spPr>
          <a:xfrm>
            <a:off x="10470481" y="3614389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CDD192A-6557-D603-4A87-095E61FA95FF}"/>
              </a:ext>
            </a:extLst>
          </p:cNvPr>
          <p:cNvSpPr txBox="1"/>
          <p:nvPr/>
        </p:nvSpPr>
        <p:spPr>
          <a:xfrm>
            <a:off x="2412332" y="5557024"/>
            <a:ext cx="1556887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>
                <a:ea typeface="+mn-lt"/>
                <a:cs typeface="+mn-lt"/>
              </a:rPr>
              <a:t>https://forms.office.com/g/S0LB3Zdg6W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ED1EE98-4245-B479-3947-0BEDA8B86E67}"/>
              </a:ext>
            </a:extLst>
          </p:cNvPr>
          <p:cNvSpPr txBox="1"/>
          <p:nvPr/>
        </p:nvSpPr>
        <p:spPr>
          <a:xfrm>
            <a:off x="837398" y="8848493"/>
            <a:ext cx="2743200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dirty="0"/>
              <a:t>Contact Cindye Richburg Cotton at (803) 747-3519 at BLEC for any questions.</a:t>
            </a:r>
            <a:r>
              <a:rPr lang="en-US" dirty="0">
                <a:cs typeface="Calibri"/>
              </a:rPr>
              <a:t>​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3622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64900" y="3063536"/>
            <a:ext cx="7242600" cy="61044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/>
            <a:r>
              <a:rPr lang="en" dirty="0"/>
              <a:t>Join us for a FREE education series. </a:t>
            </a:r>
          </a:p>
          <a:p>
            <a:pPr marL="0" indent="0"/>
            <a:r>
              <a:rPr lang="en-US" dirty="0"/>
              <a:t>SCAN the QR Code below to register. </a:t>
            </a:r>
          </a:p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indent="0" algn="r">
              <a:lnSpc>
                <a:spcPct val="115000"/>
              </a:lnSpc>
            </a:pPr>
            <a:endParaRPr lang="en" dirty="0">
              <a:highlight>
                <a:srgbClr val="FFFF00"/>
              </a:highlight>
              <a:ea typeface="Calibri"/>
            </a:endParaRPr>
          </a:p>
          <a:p>
            <a:pPr marL="0" indent="0" algn="r">
              <a:lnSpc>
                <a:spcPct val="115000"/>
              </a:lnSpc>
            </a:pPr>
            <a:endParaRPr lang="en" sz="2000" dirty="0">
              <a:solidFill>
                <a:schemeClr val="dk1"/>
              </a:solidFill>
              <a:highlight>
                <a:srgbClr val="FFFF00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indent="0" algn="r">
              <a:lnSpc>
                <a:spcPct val="115000"/>
              </a:lnSpc>
            </a:pPr>
            <a:endParaRPr lang="en" dirty="0">
              <a:solidFill>
                <a:schemeClr val="dk1"/>
              </a:solidFill>
            </a:endParaRPr>
          </a:p>
        </p:txBody>
      </p:sp>
      <p:sp>
        <p:nvSpPr>
          <p:cNvPr id="56" name="Google Shape;56;p13"/>
          <p:cNvSpPr txBox="1"/>
          <p:nvPr/>
        </p:nvSpPr>
        <p:spPr>
          <a:xfrm>
            <a:off x="264900" y="6875343"/>
            <a:ext cx="7242600" cy="11735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1600" dirty="0">
                <a:solidFill>
                  <a:schemeClr val="tx1">
                    <a:lumMod val="95000"/>
                    <a:lumOff val="5000"/>
                  </a:schemeClr>
                </a:solidFill>
                <a:cs typeface="Calibri"/>
              </a:rPr>
              <a:t>Brookland-Lakeview Empowerment Center (BLEC)</a:t>
            </a:r>
          </a:p>
          <a:p>
            <a:pPr algn="ctr">
              <a:lnSpc>
                <a:spcPct val="100000"/>
              </a:lnSpc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Calibri Light" panose="020F0302020204030204"/>
                <a:ea typeface="+mn-ea"/>
                <a:cs typeface="+mn-cs"/>
              </a:rPr>
              <a:t>1218 Batchelor Street, West Columbia, SC 29169</a:t>
            </a:r>
            <a:endParaRPr lang="en-US" sz="1600" dirty="0">
              <a:solidFill>
                <a:schemeClr val="tx1">
                  <a:lumMod val="95000"/>
                  <a:lumOff val="5000"/>
                </a:schemeClr>
              </a:solidFill>
              <a:cs typeface="Calibri"/>
            </a:endParaRPr>
          </a:p>
          <a:p>
            <a:pPr algn="ctr"/>
            <a:r>
              <a:rPr lang="en-US" sz="1600" b="1" dirty="0"/>
              <a:t>Contact Cindye Richburg Cotton at (803) 747-3519 at BLEC for any questions.</a:t>
            </a:r>
            <a:r>
              <a:rPr lang="en-US" sz="1600" b="1" dirty="0">
                <a:cs typeface="Calibri"/>
              </a:rPr>
              <a:t>​</a:t>
            </a:r>
            <a:endParaRPr lang="en-US" sz="1600" b="1" dirty="0"/>
          </a:p>
        </p:txBody>
      </p:sp>
      <p:sp>
        <p:nvSpPr>
          <p:cNvPr id="57" name="Google Shape;57;p13"/>
          <p:cNvSpPr/>
          <p:nvPr/>
        </p:nvSpPr>
        <p:spPr>
          <a:xfrm>
            <a:off x="829078" y="7991489"/>
            <a:ext cx="2910600" cy="1081500"/>
          </a:xfrm>
          <a:prstGeom prst="roundRect">
            <a:avLst>
              <a:gd name="adj" fmla="val 16667"/>
            </a:avLst>
          </a:prstGeom>
          <a:solidFill>
            <a:srgbClr val="F1C232"/>
          </a:solidFill>
          <a:ln w="9525" cap="flat" cmpd="sng">
            <a:solidFill>
              <a:srgbClr val="F1C23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just"/>
            <a:r>
              <a:rPr lang="en-US" sz="1400" dirty="0"/>
              <a:t>You want the best for your family, but time, money, and picky eaters may make it hard. Join us on Tuesdays at the BLEC to make mealtime easier. </a:t>
            </a:r>
          </a:p>
        </p:txBody>
      </p:sp>
      <p:sp>
        <p:nvSpPr>
          <p:cNvPr id="58" name="Google Shape;58;p13"/>
          <p:cNvSpPr/>
          <p:nvPr/>
        </p:nvSpPr>
        <p:spPr>
          <a:xfrm>
            <a:off x="4032723" y="7991489"/>
            <a:ext cx="2910600" cy="1081500"/>
          </a:xfrm>
          <a:prstGeom prst="roundRect">
            <a:avLst>
              <a:gd name="adj" fmla="val 16667"/>
            </a:avLst>
          </a:prstGeom>
          <a:solidFill>
            <a:srgbClr val="D9D9D9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7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87478AA-8429-BF30-0A11-1FD5321F8C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32369" y="4051254"/>
            <a:ext cx="2860220" cy="28602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51684B7-072B-C372-EFB6-7F766719AB5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963" y="8531909"/>
            <a:ext cx="1571907" cy="459720"/>
          </a:xfrm>
          <a:prstGeom prst="rect">
            <a:avLst/>
          </a:prstGeom>
        </p:spPr>
      </p:pic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81785DA5-4158-6C7F-10AC-492EF5C0B8E9}"/>
              </a:ext>
            </a:extLst>
          </p:cNvPr>
          <p:cNvSpPr txBox="1">
            <a:spLocks/>
          </p:cNvSpPr>
          <p:nvPr/>
        </p:nvSpPr>
        <p:spPr>
          <a:xfrm>
            <a:off x="1032369" y="9339028"/>
            <a:ext cx="5707662" cy="607517"/>
          </a:xfrm>
          <a:prstGeom prst="rect">
            <a:avLst/>
          </a:prstGeom>
        </p:spPr>
        <p:txBody>
          <a:bodyPr/>
          <a:lstStyle>
            <a:lvl1pPr marL="335288" indent="-335288" algn="l" defTabSz="1341150" rtl="0" eaLnBrk="1" latinLnBrk="0" hangingPunct="1">
              <a:lnSpc>
                <a:spcPct val="90000"/>
              </a:lnSpc>
              <a:spcBef>
                <a:spcPts val="1467"/>
              </a:spcBef>
              <a:buFont typeface="Arial"/>
              <a:buChar char="•"/>
              <a:defRPr sz="410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1005863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/>
              <a:buChar char="•"/>
              <a:defRPr sz="352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76438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/>
              <a:buChar char="•"/>
              <a:defRPr sz="293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347013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17589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688164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58739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029314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699890" indent="-335288" algn="l" defTabSz="1341150" rtl="0" eaLnBrk="1" latinLnBrk="0" hangingPunct="1">
              <a:lnSpc>
                <a:spcPct val="90000"/>
              </a:lnSpc>
              <a:spcBef>
                <a:spcPts val="733"/>
              </a:spcBef>
              <a:buFont typeface="Arial"/>
              <a:buChar char="•"/>
              <a:defRPr sz="264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ctr" defTabSz="91440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800" dirty="0">
                <a:solidFill>
                  <a:srgbClr val="676867"/>
                </a:solidFill>
              </a:rPr>
              <a:t>This program was partially funded by USDA’s Supplemental Nutrition Program as part of SNAP-Ed, brought to you by Cooking Matters®. To find out more, contact 1-866-950-FOOD(3663).</a:t>
            </a:r>
          </a:p>
        </p:txBody>
      </p:sp>
      <p:pic>
        <p:nvPicPr>
          <p:cNvPr id="6" name="Picture Placeholder 20" descr="Text, logo&#10;&#10;Description automatically generated">
            <a:extLst>
              <a:ext uri="{FF2B5EF4-FFF2-40B4-BE49-F238E27FC236}">
                <a16:creationId xmlns:a16="http://schemas.microsoft.com/office/drawing/2014/main" id="{B64054BF-AB05-3F28-9A33-A504F7B27F7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71" b="7071"/>
          <a:stretch>
            <a:fillRect/>
          </a:stretch>
        </p:blipFill>
        <p:spPr>
          <a:xfrm>
            <a:off x="4398723" y="7956200"/>
            <a:ext cx="2238386" cy="66679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2285955-D23D-D047-39D5-31C2BC528441}"/>
              </a:ext>
            </a:extLst>
          </p:cNvPr>
          <p:cNvSpPr txBox="1"/>
          <p:nvPr/>
        </p:nvSpPr>
        <p:spPr>
          <a:xfrm>
            <a:off x="3689298" y="4501558"/>
            <a:ext cx="3254024" cy="16645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r">
              <a:lnSpc>
                <a:spcPct val="115000"/>
              </a:lnSpc>
            </a:pPr>
            <a:r>
              <a:rPr lang="en" sz="1800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11/8/22 at 10a: Session</a:t>
            </a:r>
            <a:r>
              <a:rPr lang="en-US" sz="1800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 1</a:t>
            </a:r>
          </a:p>
          <a:p>
            <a:pPr marL="0" indent="0" algn="r">
              <a:lnSpc>
                <a:spcPct val="115000"/>
              </a:lnSpc>
            </a:pPr>
            <a:r>
              <a:rPr lang="en-US" sz="1800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11/15/22 at 10a</a:t>
            </a:r>
            <a:r>
              <a:rPr lang="en" sz="1800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: Session</a:t>
            </a:r>
            <a:r>
              <a:rPr lang="en-US" sz="1800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 2</a:t>
            </a:r>
          </a:p>
          <a:p>
            <a:pPr marL="0" indent="0" algn="r">
              <a:lnSpc>
                <a:spcPct val="115000"/>
              </a:lnSpc>
            </a:pPr>
            <a:r>
              <a:rPr lang="en-US" sz="1800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11/29/22 at 10a</a:t>
            </a:r>
            <a:r>
              <a:rPr lang="en" sz="1800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: Session</a:t>
            </a:r>
            <a:r>
              <a:rPr lang="en-US" sz="1800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 3</a:t>
            </a:r>
          </a:p>
          <a:p>
            <a:pPr marL="0" indent="0" algn="r">
              <a:lnSpc>
                <a:spcPct val="115000"/>
              </a:lnSpc>
            </a:pPr>
            <a:r>
              <a:rPr lang="en-US" sz="1800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12/06/22 at 10a</a:t>
            </a:r>
            <a:r>
              <a:rPr lang="en" sz="1800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: Session</a:t>
            </a:r>
            <a:r>
              <a:rPr lang="en-US" sz="1800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 4</a:t>
            </a:r>
          </a:p>
          <a:p>
            <a:pPr marL="0" indent="0" algn="r">
              <a:lnSpc>
                <a:spcPct val="115000"/>
              </a:lnSpc>
            </a:pPr>
            <a:r>
              <a:rPr lang="en-US" sz="1800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12/13/22 at 10a</a:t>
            </a:r>
            <a:r>
              <a:rPr lang="en" sz="1800" dirty="0">
                <a:solidFill>
                  <a:schemeClr val="dk1"/>
                </a:solidFill>
                <a:highlight>
                  <a:srgbClr val="FFFF00"/>
                </a:highlight>
                <a:latin typeface="Calibri"/>
                <a:ea typeface="Calibri"/>
                <a:cs typeface="Calibri"/>
                <a:sym typeface="Calibri"/>
              </a:rPr>
              <a:t>: Session 5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489A25CBC7DB48A8EA94F5A8411D88" ma:contentTypeVersion="9" ma:contentTypeDescription="Create a new document." ma:contentTypeScope="" ma:versionID="0763a076ca3c0991ad2a94e43c00f8f0">
  <xsd:schema xmlns:xsd="http://www.w3.org/2001/XMLSchema" xmlns:xs="http://www.w3.org/2001/XMLSchema" xmlns:p="http://schemas.microsoft.com/office/2006/metadata/properties" xmlns:ns2="71d2162d-4206-4177-a895-a34cf9b201e2" xmlns:ns3="18a1fa39-670c-4e3e-b297-b6b8d1686a78" targetNamespace="http://schemas.microsoft.com/office/2006/metadata/properties" ma:root="true" ma:fieldsID="64b98d9b52d4f7637444f69f987be488" ns2:_="" ns3:_="">
    <xsd:import namespace="71d2162d-4206-4177-a895-a34cf9b201e2"/>
    <xsd:import namespace="18a1fa39-670c-4e3e-b297-b6b8d1686a7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d2162d-4206-4177-a895-a34cf9b201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8a1fa39-670c-4e3e-b297-b6b8d1686a78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7FA0F8-2920-4366-AB20-EF909EDC1A2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34697AF-EFE1-4347-99FC-C89DEA6EA48A}">
  <ds:schemaRefs>
    <ds:schemaRef ds:uri="18a1fa39-670c-4e3e-b297-b6b8d1686a78"/>
    <ds:schemaRef ds:uri="71d2162d-4206-4177-a895-a34cf9b201e2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D7A4CB89-B780-4832-879B-E8382C00C01B}">
  <ds:schemaRefs>
    <ds:schemaRef ds:uri="18a1fa39-670c-4e3e-b297-b6b8d1686a78"/>
    <ds:schemaRef ds:uri="71d2162d-4206-4177-a895-a34cf9b201e2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</TotalTime>
  <Words>233</Words>
  <Application>Microsoft Office PowerPoint</Application>
  <PresentationFormat>Custom</PresentationFormat>
  <Paragraphs>24</Paragraphs>
  <Slides>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Simple Light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McCabe, Alicia</dc:creator>
  <cp:lastModifiedBy>Cindye Richburg-Cotton</cp:lastModifiedBy>
  <cp:revision>10</cp:revision>
  <dcterms:created xsi:type="dcterms:W3CDTF">2017-11-28T17:20:59Z</dcterms:created>
  <dcterms:modified xsi:type="dcterms:W3CDTF">2022-10-03T19:44:08Z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0x01010034489A25CBC7DB48A8EA94F5A8411D88</vt:lpwstr>
  </property>
</Properties>
</file>